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69" r:id="rId2"/>
    <p:sldId id="259" r:id="rId3"/>
    <p:sldId id="274" r:id="rId4"/>
    <p:sldId id="275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95252-3E4C-494E-8073-2F01BCC8DE47}" type="datetimeFigureOut">
              <a:rPr lang="de-DE" smtClean="0"/>
              <a:t>23.02.2021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6A1D9-699E-4864-92EA-E1D74CE639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25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2" descr="ÖBFV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18986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eck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bg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hteck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rgbClr val="FF00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10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baseline="0" smtClean="0">
                <a:solidFill>
                  <a:srgbClr val="FFFFFF"/>
                </a:solidFill>
                <a:latin typeface="Univers 47 CondensedLight" pitchFamily="34" charset="0"/>
              </a:defRPr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11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555875" y="236538"/>
            <a:ext cx="5397500" cy="365125"/>
          </a:xfrm>
        </p:spPr>
        <p:txBody>
          <a:bodyPr/>
          <a:lstStyle>
            <a:lvl1pPr algn="r">
              <a:defRPr baseline="0" dirty="0">
                <a:solidFill>
                  <a:schemeClr val="tx2"/>
                </a:solidFill>
                <a:latin typeface="Univers 47 CondensedLight" pitchFamily="34" charset="0"/>
              </a:defRPr>
            </a:lvl1pPr>
          </a:lstStyle>
          <a:p>
            <a:r>
              <a:rPr lang="de-AT"/>
              <a:t>Version 1</a:t>
            </a:r>
          </a:p>
        </p:txBody>
      </p:sp>
      <p:sp>
        <p:nvSpPr>
          <p:cNvPr id="12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536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Version 1</a:t>
            </a:r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227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6"/>
          <p:cNvSpPr>
            <a:spLocks noChangeArrowheads="1"/>
          </p:cNvSpPr>
          <p:nvPr/>
        </p:nvSpPr>
        <p:spPr bwMode="white">
          <a:xfrm rot="16200000">
            <a:off x="4024312" y="-2000249"/>
            <a:ext cx="320675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Rechteck 7"/>
          <p:cNvSpPr>
            <a:spLocks noChangeArrowheads="1"/>
          </p:cNvSpPr>
          <p:nvPr/>
        </p:nvSpPr>
        <p:spPr bwMode="auto">
          <a:xfrm rot="16200000">
            <a:off x="4754563" y="-2801937"/>
            <a:ext cx="236537" cy="85232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Rechteck 8"/>
          <p:cNvSpPr>
            <a:spLocks noChangeArrowheads="1"/>
          </p:cNvSpPr>
          <p:nvPr/>
        </p:nvSpPr>
        <p:spPr bwMode="auto">
          <a:xfrm rot="16200000">
            <a:off x="187325" y="1189038"/>
            <a:ext cx="228600" cy="533400"/>
          </a:xfrm>
          <a:prstGeom prst="rect">
            <a:avLst/>
          </a:prstGeom>
          <a:solidFill>
            <a:srgbClr val="A6A6A6"/>
          </a:soli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7" name="Grafik 9" descr="ÖBFV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63" y="587375"/>
            <a:ext cx="4333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1"/>
            <a:ext cx="2057400" cy="551656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1560" y="609601"/>
            <a:ext cx="5408240" cy="5516564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 bwMode="auto">
          <a:xfrm>
            <a:off x="6443663" y="6237288"/>
            <a:ext cx="230346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 bwMode="auto">
          <a:xfrm>
            <a:off x="611188" y="6237288"/>
            <a:ext cx="576103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algn="l" fontAlgn="base">
              <a:spcBef>
                <a:spcPct val="0"/>
              </a:spcBef>
              <a:spcAft>
                <a:spcPct val="0"/>
              </a:spcAft>
              <a:defRPr smtClean="0"/>
            </a:lvl1pPr>
          </a:lstStyle>
          <a:p>
            <a:r>
              <a:rPr lang="de-AT"/>
              <a:t>Version 1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 bwMode="auto">
          <a:xfrm>
            <a:off x="34925" y="1341438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9735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Version 1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0BAC92-9106-4229-ABFB-DF48D2AD6A89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5857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Version 1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0BAC92-9106-4229-ABFB-DF48D2AD6A89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42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13"/>
          <p:cNvSpPr>
            <a:spLocks noGrp="1"/>
          </p:cNvSpPr>
          <p:nvPr>
            <p:ph type="dt" sz="half" idx="10"/>
          </p:nvPr>
        </p:nvSpPr>
        <p:spPr>
          <a:xfrm>
            <a:off x="6096000" y="6489475"/>
            <a:ext cx="26670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11188" y="6489475"/>
            <a:ext cx="5419725" cy="365125"/>
          </a:xfrm>
        </p:spPr>
        <p:txBody>
          <a:bodyPr/>
          <a:lstStyle>
            <a:lvl1pPr>
              <a:defRPr/>
            </a:lvl1pPr>
          </a:lstStyle>
          <a:p>
            <a:r>
              <a:rPr lang="de-AT" dirty="0"/>
              <a:t>Version 1</a:t>
            </a:r>
          </a:p>
        </p:txBody>
      </p:sp>
      <p:sp>
        <p:nvSpPr>
          <p:cNvPr id="6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815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bg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rgbClr val="FF00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Grafik 14" descr="ÖBFV 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404813"/>
            <a:ext cx="11858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1" y="2743201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9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Version 1</a:t>
            </a:r>
          </a:p>
        </p:txBody>
      </p:sp>
    </p:spTree>
    <p:extLst>
      <p:ext uri="{BB962C8B-B14F-4D97-AF65-F5344CB8AC3E}">
        <p14:creationId xmlns:p14="http://schemas.microsoft.com/office/powerpoint/2010/main" val="176229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6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Fußzeilenplatzhalt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de-AT"/>
              <a:t>Version 1</a:t>
            </a:r>
          </a:p>
        </p:txBody>
      </p:sp>
    </p:spTree>
    <p:extLst>
      <p:ext uri="{BB962C8B-B14F-4D97-AF65-F5344CB8AC3E}">
        <p14:creationId xmlns:p14="http://schemas.microsoft.com/office/powerpoint/2010/main" val="2937552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FF00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rgbClr val="FF0000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7" name="Datumsplatzhalt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8" name="Foliennummernplatzhalt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de-AT"/>
              <a:t>Version 1</a:t>
            </a:r>
          </a:p>
        </p:txBody>
      </p:sp>
    </p:spTree>
    <p:extLst>
      <p:ext uri="{BB962C8B-B14F-4D97-AF65-F5344CB8AC3E}">
        <p14:creationId xmlns:p14="http://schemas.microsoft.com/office/powerpoint/2010/main" val="1986093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Version 1</a:t>
            </a:r>
          </a:p>
        </p:txBody>
      </p:sp>
      <p:sp>
        <p:nvSpPr>
          <p:cNvPr id="5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654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5" descr="ÖBFV 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812800"/>
            <a:ext cx="4333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4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Version 1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331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FF0000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 baseline="0">
                <a:latin typeface="Univers 47 CondensedLight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umsplatzhalt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Version 1</a:t>
            </a:r>
          </a:p>
        </p:txBody>
      </p:sp>
      <p:sp>
        <p:nvSpPr>
          <p:cNvPr id="7" name="Foliennummernplatzhalt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334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hteck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bg1">
              <a:lumMod val="65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hteck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rgbClr val="FF00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hteck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9" name="Grafik 15" descr="ÖBFV 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836613"/>
            <a:ext cx="431800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bg1">
              <a:lumMod val="6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10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de-AT"/>
              <a:t>23.02.2021</a:t>
            </a:r>
          </a:p>
        </p:txBody>
      </p:sp>
      <p:sp>
        <p:nvSpPr>
          <p:cNvPr id="11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de-AT"/>
              <a:t>Version 1</a:t>
            </a:r>
          </a:p>
        </p:txBody>
      </p:sp>
    </p:spTree>
    <p:extLst>
      <p:ext uri="{BB962C8B-B14F-4D97-AF65-F5344CB8AC3E}">
        <p14:creationId xmlns:p14="http://schemas.microsoft.com/office/powerpoint/2010/main" val="27924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1027" name="Textplatzhalt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aseline="0" smtClean="0">
                <a:solidFill>
                  <a:schemeClr val="tx2"/>
                </a:solidFill>
                <a:latin typeface="Univers 47 CondensedLight" pitchFamily="34" charset="0"/>
              </a:defRPr>
            </a:lvl1pPr>
          </a:lstStyle>
          <a:p>
            <a:r>
              <a:rPr lang="de-AT"/>
              <a:t>23.02.2021</a:t>
            </a:r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11188" y="6248400"/>
            <a:ext cx="5419725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aseline="0" dirty="0">
                <a:solidFill>
                  <a:schemeClr val="tx2"/>
                </a:solidFill>
                <a:latin typeface="Univers 47 CondensedLight" pitchFamily="34" charset="0"/>
              </a:defRPr>
            </a:lvl1pPr>
          </a:lstStyle>
          <a:p>
            <a:r>
              <a:rPr lang="de-AT" dirty="0"/>
              <a:t>Version 1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bg1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htec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rgbClr val="FF000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 baseline="0" smtClean="0">
                <a:solidFill>
                  <a:srgbClr val="FFFFFF"/>
                </a:solidFill>
                <a:latin typeface="Univers 47 CondensedLight" pitchFamily="34" charset="0"/>
              </a:defRPr>
            </a:lvl1pPr>
          </a:lstStyle>
          <a:p>
            <a:fld id="{0D6600DE-399E-4D77-A0ED-9F4B5231F06A}" type="slidenum">
              <a:rPr lang="de-AT" smtClean="0"/>
              <a:t>‹Nr.›</a:t>
            </a:fld>
            <a:endParaRPr lang="de-AT"/>
          </a:p>
        </p:txBody>
      </p:sp>
      <p:pic>
        <p:nvPicPr>
          <p:cNvPr id="1034" name="Grafik 10" descr="ÖBFV Logo.jp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812800"/>
            <a:ext cx="4333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84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 i="1" kern="1200">
          <a:solidFill>
            <a:srgbClr val="7F7F7F"/>
          </a:solidFill>
          <a:latin typeface="Univers 57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 i="1">
          <a:solidFill>
            <a:srgbClr val="7F7F7F"/>
          </a:solidFill>
          <a:latin typeface="Univers 57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 i="1">
          <a:solidFill>
            <a:srgbClr val="7F7F7F"/>
          </a:solidFill>
          <a:latin typeface="Univers 57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 i="1">
          <a:solidFill>
            <a:srgbClr val="7F7F7F"/>
          </a:solidFill>
          <a:latin typeface="Univers 57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 i="1">
          <a:solidFill>
            <a:srgbClr val="7F7F7F"/>
          </a:solidFill>
          <a:latin typeface="Univers 57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 i="1">
          <a:solidFill>
            <a:srgbClr val="7F7F7F"/>
          </a:solidFill>
          <a:latin typeface="Univers 57 Condensed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 i="1">
          <a:solidFill>
            <a:srgbClr val="7F7F7F"/>
          </a:solidFill>
          <a:latin typeface="Univers 57 Condensed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 i="1">
          <a:solidFill>
            <a:srgbClr val="7F7F7F"/>
          </a:solidFill>
          <a:latin typeface="Univers 57 Condensed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 i="1">
          <a:solidFill>
            <a:srgbClr val="7F7F7F"/>
          </a:solidFill>
          <a:latin typeface="Univers 57 Condensed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rgbClr val="C00000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Univers 47 CondensedLight" pitchFamily="34" charset="0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rgbClr val="FF0000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Univers 47 CondensedLight" pitchFamily="34" charset="0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rgbClr val="7F7F7F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Univers 47 CondensedLight" pitchFamily="34" charset="0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C000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Univers 47 CondensedLight" pitchFamily="34" charset="0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FF0000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Univers 47 CondensedLight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18" t="38257" r="36636" b="21082"/>
          <a:stretch/>
        </p:blipFill>
        <p:spPr bwMode="auto">
          <a:xfrm>
            <a:off x="874086" y="1700808"/>
            <a:ext cx="7395828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156176" y="1700808"/>
            <a:ext cx="2292807" cy="40011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de-AT" sz="2000" dirty="0"/>
              <a:t>EAKDT Flugdienst</a:t>
            </a:r>
          </a:p>
        </p:txBody>
      </p:sp>
      <p:cxnSp>
        <p:nvCxnSpPr>
          <p:cNvPr id="7" name="Gerade Verbindung mit Pfeil 6"/>
          <p:cNvCxnSpPr/>
          <p:nvPr/>
        </p:nvCxnSpPr>
        <p:spPr>
          <a:xfrm flipV="1">
            <a:off x="5508104" y="2100918"/>
            <a:ext cx="648072" cy="8960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F44ACFF9-F346-4AF8-AB9A-10148B937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Führungsorganisation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E59EBF0-6B28-458B-9E13-0DE3C233A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23.02.2021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429FBB-992C-4C34-8CB1-DB74B2ED2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Version 1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237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278257" y="2014375"/>
            <a:ext cx="308289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AT" sz="3600" dirty="0"/>
              <a:t>Bürgermeister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416369" y="3326579"/>
            <a:ext cx="2800767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AT" sz="2800" dirty="0"/>
              <a:t>FW Einsatzleiter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761565" y="4521098"/>
            <a:ext cx="2103461" cy="461665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de-AT" sz="2400" dirty="0"/>
              <a:t>Einsatzleitung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647226" y="5799793"/>
            <a:ext cx="2292807" cy="40011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de-AT" sz="2000" dirty="0"/>
              <a:t>EAKDT Flugdienst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55680" y="5806789"/>
            <a:ext cx="2103653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de-AT" sz="2000" dirty="0"/>
              <a:t>KDT Bergrettung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801312" y="5798649"/>
            <a:ext cx="1222001" cy="400110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de-AT" sz="2000" dirty="0"/>
              <a:t>KDT San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169071" y="5798649"/>
            <a:ext cx="1523366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de-AT" sz="2000" dirty="0"/>
              <a:t>KDT Polizei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544728" y="5806789"/>
            <a:ext cx="869148" cy="400110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sz="2000" dirty="0"/>
              <a:t>LAGE</a:t>
            </a:r>
          </a:p>
        </p:txBody>
      </p:sp>
      <p:sp>
        <p:nvSpPr>
          <p:cNvPr id="11" name="Pfeil nach unten 10"/>
          <p:cNvSpPr/>
          <p:nvPr/>
        </p:nvSpPr>
        <p:spPr>
          <a:xfrm>
            <a:off x="4739968" y="2750515"/>
            <a:ext cx="144016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Pfeil nach unten 11"/>
          <p:cNvSpPr/>
          <p:nvPr/>
        </p:nvSpPr>
        <p:spPr>
          <a:xfrm>
            <a:off x="4745099" y="3952231"/>
            <a:ext cx="144016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4" name="Gerade Verbindung 13"/>
          <p:cNvCxnSpPr/>
          <p:nvPr/>
        </p:nvCxnSpPr>
        <p:spPr>
          <a:xfrm flipH="1">
            <a:off x="1280159" y="5342803"/>
            <a:ext cx="709721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5" idx="2"/>
          </p:cNvCxnSpPr>
          <p:nvPr/>
        </p:nvCxnSpPr>
        <p:spPr>
          <a:xfrm flipH="1">
            <a:off x="4813295" y="4982763"/>
            <a:ext cx="1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1280159" y="5342803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2979302" y="5342803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4813296" y="5350943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6900209" y="5353187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8364450" y="5342803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3" t="39603" r="39420" b="27590"/>
          <a:stretch/>
        </p:blipFill>
        <p:spPr bwMode="auto">
          <a:xfrm>
            <a:off x="73536" y="2861817"/>
            <a:ext cx="3264314" cy="209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Gerade Verbindung mit Pfeil 14"/>
          <p:cNvCxnSpPr/>
          <p:nvPr/>
        </p:nvCxnSpPr>
        <p:spPr>
          <a:xfrm flipH="1" flipV="1">
            <a:off x="2472720" y="3952231"/>
            <a:ext cx="1174506" cy="184641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el 12">
            <a:extLst>
              <a:ext uri="{FF2B5EF4-FFF2-40B4-BE49-F238E27FC236}">
                <a16:creationId xmlns:a16="http://schemas.microsoft.com/office/drawing/2014/main" id="{7AA5C227-5897-4F62-8451-8C8806EB9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kern="0" dirty="0"/>
              <a:t>Aufbau Gesamteinsatzleitung</a:t>
            </a:r>
            <a:endParaRPr lang="de-AT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681A626-AA1C-4FFB-B265-5841A4928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23.02.2021</a:t>
            </a:r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A41692C6-FF8F-4392-ACBC-05A2A4FF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Version 1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6309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204721" y="1892456"/>
            <a:ext cx="308289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de-AT" sz="3600" dirty="0"/>
              <a:t>Bürgermeister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342833" y="3204660"/>
            <a:ext cx="2800767" cy="523220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AT" sz="2800" dirty="0"/>
              <a:t>FW Einsatzleiter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688029" y="4399179"/>
            <a:ext cx="2103461" cy="461665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de-AT" sz="2400" dirty="0"/>
              <a:t>Einsatzleitung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916457" y="5676730"/>
            <a:ext cx="1646605" cy="646331"/>
          </a:xfrm>
          <a:prstGeom prst="rect">
            <a:avLst/>
          </a:prstGeom>
          <a:solidFill>
            <a:srgbClr val="FFC000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AT" sz="1800" dirty="0"/>
              <a:t>EAKDT</a:t>
            </a:r>
          </a:p>
          <a:p>
            <a:pPr algn="ctr"/>
            <a:r>
              <a:rPr lang="de-AT" sz="1800" dirty="0"/>
              <a:t>FLUGDIENST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82144" y="5684870"/>
            <a:ext cx="2103653" cy="400110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de-AT" sz="2000" dirty="0"/>
              <a:t>KDT Bergrettung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727776" y="5676730"/>
            <a:ext cx="1222001" cy="400110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de-AT" sz="2000" dirty="0"/>
              <a:t>KDT San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95535" y="5676730"/>
            <a:ext cx="1523366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de-AT" sz="2000" dirty="0"/>
              <a:t>KDT Polizei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471192" y="5684870"/>
            <a:ext cx="869148" cy="400110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sz="2000" dirty="0"/>
              <a:t>LAGE</a:t>
            </a:r>
          </a:p>
        </p:txBody>
      </p:sp>
      <p:sp>
        <p:nvSpPr>
          <p:cNvPr id="11" name="Pfeil nach unten 10"/>
          <p:cNvSpPr/>
          <p:nvPr/>
        </p:nvSpPr>
        <p:spPr>
          <a:xfrm>
            <a:off x="4666432" y="2628596"/>
            <a:ext cx="144016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Pfeil nach unten 11"/>
          <p:cNvSpPr/>
          <p:nvPr/>
        </p:nvSpPr>
        <p:spPr>
          <a:xfrm>
            <a:off x="4671563" y="3830312"/>
            <a:ext cx="144016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4" name="Gerade Verbindung 13"/>
          <p:cNvCxnSpPr/>
          <p:nvPr/>
        </p:nvCxnSpPr>
        <p:spPr>
          <a:xfrm flipH="1">
            <a:off x="1206623" y="5220884"/>
            <a:ext cx="709721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stCxn id="5" idx="2"/>
          </p:cNvCxnSpPr>
          <p:nvPr/>
        </p:nvCxnSpPr>
        <p:spPr>
          <a:xfrm flipH="1">
            <a:off x="4739759" y="4860844"/>
            <a:ext cx="1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1206623" y="5220884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2905766" y="5220884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4739760" y="5229024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6826673" y="5231268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8290914" y="5220884"/>
            <a:ext cx="0" cy="4558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3" t="39603" r="39420" b="27590"/>
          <a:stretch/>
        </p:blipFill>
        <p:spPr bwMode="auto">
          <a:xfrm>
            <a:off x="0" y="2739898"/>
            <a:ext cx="3264314" cy="2091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llipse 1"/>
          <p:cNvSpPr/>
          <p:nvPr/>
        </p:nvSpPr>
        <p:spPr>
          <a:xfrm>
            <a:off x="1778292" y="3563072"/>
            <a:ext cx="1224136" cy="5344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7B861D7B-C23A-4916-9B69-2AEE7FC9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kern="0" dirty="0"/>
              <a:t>Aufbau Fliegerische Einsatzleitung</a:t>
            </a:r>
            <a:endParaRPr lang="de-AT" dirty="0"/>
          </a:p>
        </p:txBody>
      </p:sp>
      <p:sp>
        <p:nvSpPr>
          <p:cNvPr id="15" name="Datumsplatzhalter 14">
            <a:extLst>
              <a:ext uri="{FF2B5EF4-FFF2-40B4-BE49-F238E27FC236}">
                <a16:creationId xmlns:a16="http://schemas.microsoft.com/office/drawing/2014/main" id="{60D3CBA4-5302-4FE8-B42D-80FF811A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23.02.2021</a:t>
            </a:r>
          </a:p>
        </p:txBody>
      </p:sp>
      <p:sp>
        <p:nvSpPr>
          <p:cNvPr id="16" name="Fußzeilenplatzhalter 15">
            <a:extLst>
              <a:ext uri="{FF2B5EF4-FFF2-40B4-BE49-F238E27FC236}">
                <a16:creationId xmlns:a16="http://schemas.microsoft.com/office/drawing/2014/main" id="{62EE14DD-43DE-43AD-B359-1CAAF22E5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Version 1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605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79088" y="1586299"/>
            <a:ext cx="1811713" cy="707886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de-AT" sz="2000" dirty="0"/>
              <a:t>EAKDT</a:t>
            </a:r>
          </a:p>
          <a:p>
            <a:pPr algn="ctr"/>
            <a:r>
              <a:rPr lang="de-AT" sz="2000" dirty="0"/>
              <a:t>FLUGDIENST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63246" y="5906779"/>
            <a:ext cx="2146742" cy="430887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AT" dirty="0"/>
              <a:t>FLH Brandplatz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437061" y="5907940"/>
            <a:ext cx="2586414" cy="430887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AT" dirty="0"/>
              <a:t>FLH Absprungplatz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804109" y="2882443"/>
            <a:ext cx="3850734" cy="461665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de-AT" sz="2400" dirty="0"/>
              <a:t>Fliegerische Einsatzleitung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22492" y="3878831"/>
            <a:ext cx="936475" cy="430887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de-AT" dirty="0"/>
              <a:t>LAGE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939250" y="3878827"/>
            <a:ext cx="2084225" cy="430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de-AT" dirty="0"/>
              <a:t>Dokumentation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619588" y="3878828"/>
            <a:ext cx="2130711" cy="430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de-AT" dirty="0"/>
              <a:t>Kommunikation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2527944" y="5906777"/>
            <a:ext cx="1959191" cy="430887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de-AT" dirty="0"/>
              <a:t>Hubschrauber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949457" y="5906776"/>
            <a:ext cx="1047082" cy="43088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de-AT" dirty="0"/>
              <a:t>FW EL</a:t>
            </a:r>
          </a:p>
        </p:txBody>
      </p:sp>
      <p:cxnSp>
        <p:nvCxnSpPr>
          <p:cNvPr id="15" name="Gerade Verbindung 14"/>
          <p:cNvCxnSpPr/>
          <p:nvPr/>
        </p:nvCxnSpPr>
        <p:spPr>
          <a:xfrm>
            <a:off x="4724119" y="4309715"/>
            <a:ext cx="1" cy="4449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1236617" y="4754651"/>
            <a:ext cx="649365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>
            <a:endCxn id="5" idx="0"/>
          </p:cNvCxnSpPr>
          <p:nvPr/>
        </p:nvCxnSpPr>
        <p:spPr>
          <a:xfrm>
            <a:off x="1236617" y="4754651"/>
            <a:ext cx="0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>
            <a:off x="3437289" y="4755812"/>
            <a:ext cx="0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5472998" y="4754648"/>
            <a:ext cx="0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7739996" y="4754648"/>
            <a:ext cx="0" cy="11521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 rot="16200000">
            <a:off x="262953" y="4977933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000" dirty="0"/>
              <a:t>Digital +</a:t>
            </a:r>
          </a:p>
          <a:p>
            <a:pPr algn="ctr"/>
            <a:r>
              <a:rPr lang="de-AT" sz="2000" dirty="0"/>
              <a:t> Flugfunk</a:t>
            </a:r>
          </a:p>
        </p:txBody>
      </p:sp>
      <p:sp>
        <p:nvSpPr>
          <p:cNvPr id="24" name="Textfeld 23"/>
          <p:cNvSpPr txBox="1"/>
          <p:nvPr/>
        </p:nvSpPr>
        <p:spPr>
          <a:xfrm rot="16200000">
            <a:off x="4841341" y="5131820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/>
              <a:t>digital</a:t>
            </a:r>
          </a:p>
        </p:txBody>
      </p:sp>
      <p:sp>
        <p:nvSpPr>
          <p:cNvPr id="25" name="Textfeld 24"/>
          <p:cNvSpPr txBox="1"/>
          <p:nvPr/>
        </p:nvSpPr>
        <p:spPr>
          <a:xfrm rot="16200000">
            <a:off x="6756604" y="5024256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2000" dirty="0"/>
              <a:t>Digital +</a:t>
            </a:r>
          </a:p>
          <a:p>
            <a:pPr algn="ctr"/>
            <a:r>
              <a:rPr lang="de-AT" sz="2000" dirty="0"/>
              <a:t> Flugfunk</a:t>
            </a:r>
          </a:p>
        </p:txBody>
      </p:sp>
      <p:sp>
        <p:nvSpPr>
          <p:cNvPr id="26" name="Rechteck 25"/>
          <p:cNvSpPr/>
          <p:nvPr/>
        </p:nvSpPr>
        <p:spPr>
          <a:xfrm rot="16200000">
            <a:off x="2471469" y="5033649"/>
            <a:ext cx="11993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000" dirty="0"/>
              <a:t>Flugfunk</a:t>
            </a:r>
          </a:p>
          <a:p>
            <a:pPr algn="ctr"/>
            <a:r>
              <a:rPr lang="de-AT" sz="1600" dirty="0"/>
              <a:t>(od. digital)</a:t>
            </a:r>
          </a:p>
        </p:txBody>
      </p:sp>
      <p:cxnSp>
        <p:nvCxnSpPr>
          <p:cNvPr id="28" name="Gerade Verbindung 27"/>
          <p:cNvCxnSpPr>
            <a:stCxn id="8" idx="3"/>
            <a:endCxn id="11" idx="1"/>
          </p:cNvCxnSpPr>
          <p:nvPr/>
        </p:nvCxnSpPr>
        <p:spPr>
          <a:xfrm flipV="1">
            <a:off x="1558967" y="4094272"/>
            <a:ext cx="2060621" cy="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>
            <a:stCxn id="11" idx="3"/>
          </p:cNvCxnSpPr>
          <p:nvPr/>
        </p:nvCxnSpPr>
        <p:spPr>
          <a:xfrm flipV="1">
            <a:off x="5750299" y="4094268"/>
            <a:ext cx="1182981" cy="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feil nach unten 30"/>
          <p:cNvSpPr/>
          <p:nvPr/>
        </p:nvSpPr>
        <p:spPr>
          <a:xfrm>
            <a:off x="4652112" y="2362365"/>
            <a:ext cx="144016" cy="36004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Pfeil nach unten 31"/>
          <p:cNvSpPr/>
          <p:nvPr/>
        </p:nvSpPr>
        <p:spPr>
          <a:xfrm>
            <a:off x="4644134" y="3461912"/>
            <a:ext cx="144016" cy="36004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CFFD3FB-17C5-4E95-AA5D-9B4FAFF55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kern="0" dirty="0"/>
              <a:t>Aufbau Fliegerische Einsatzleitung</a:t>
            </a:r>
            <a:endParaRPr lang="de-AT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CFA7274-40B7-4B5A-AD40-D80E5C13F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AT"/>
              <a:t>23.02.2021</a:t>
            </a:r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FD5479C6-EFA2-4703-A639-30C8F215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Version 1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70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23" grpId="0"/>
      <p:bldP spid="24" grpId="0"/>
      <p:bldP spid="25" grpId="0"/>
      <p:bldP spid="26" grpId="0"/>
      <p:bldP spid="31" grpId="0" animBg="1"/>
      <p:bldP spid="3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sign1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19A699EFF315A4A8A5920255C5520CF" ma:contentTypeVersion="4" ma:contentTypeDescription="Ein neues Dokument erstellen." ma:contentTypeScope="" ma:versionID="d399110fb68163823776cad341ecf8dc">
  <xsd:schema xmlns:xsd="http://www.w3.org/2001/XMLSchema" xmlns:xs="http://www.w3.org/2001/XMLSchema" xmlns:p="http://schemas.microsoft.com/office/2006/metadata/properties" xmlns:ns2="df3e0013-9dff-44ed-b471-1b185f0f5e81" xmlns:ns3="0b22c6e7-9063-4e91-9e0e-8cd982e0d179" targetNamespace="http://schemas.microsoft.com/office/2006/metadata/properties" ma:root="true" ma:fieldsID="fddc6242f789cfe1d3811810df8a44fb" ns2:_="" ns3:_="">
    <xsd:import namespace="df3e0013-9dff-44ed-b471-1b185f0f5e81"/>
    <xsd:import namespace="0b22c6e7-9063-4e91-9e0e-8cd982e0d17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e0013-9dff-44ed-b471-1b185f0f5e8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2c6e7-9063-4e91-9e0e-8cd982e0d1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19862C-2BFA-4858-BF0B-F360951C6DAB}"/>
</file>

<file path=customXml/itemProps2.xml><?xml version="1.0" encoding="utf-8"?>
<ds:datastoreItem xmlns:ds="http://schemas.openxmlformats.org/officeDocument/2006/customXml" ds:itemID="{6A02F478-84F7-4EF9-BB86-25D8FBEB74DC}"/>
</file>

<file path=customXml/itemProps3.xml><?xml version="1.0" encoding="utf-8"?>
<ds:datastoreItem xmlns:ds="http://schemas.openxmlformats.org/officeDocument/2006/customXml" ds:itemID="{E4845901-B611-4250-B628-A0BD21235F26}"/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78</Words>
  <Application>Microsoft Office PowerPoint</Application>
  <PresentationFormat>Bildschirmpräsentation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2" baseType="lpstr">
      <vt:lpstr>Arial</vt:lpstr>
      <vt:lpstr>Calibri</vt:lpstr>
      <vt:lpstr>Tw Cen MT</vt:lpstr>
      <vt:lpstr>Univers 47 CondensedLight</vt:lpstr>
      <vt:lpstr>Univers 57 Condensed</vt:lpstr>
      <vt:lpstr>Wingdings</vt:lpstr>
      <vt:lpstr>Wingdings 2</vt:lpstr>
      <vt:lpstr>Design1</vt:lpstr>
      <vt:lpstr>Führungsorganisation</vt:lpstr>
      <vt:lpstr>Aufbau Gesamteinsatzleitung</vt:lpstr>
      <vt:lpstr>Aufbau Fliegerische Einsatzleitung</vt:lpstr>
      <vt:lpstr>Aufbau Fliegerische Einsatzleitung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Einsatzleiter vor dem Mikrofon</dc:title>
  <dc:creator>Andreas Rieger</dc:creator>
  <cp:lastModifiedBy>Richard Berger</cp:lastModifiedBy>
  <cp:revision>51</cp:revision>
  <cp:lastPrinted>2021-02-23T07:33:06Z</cp:lastPrinted>
  <dcterms:created xsi:type="dcterms:W3CDTF">2017-09-28T13:18:07Z</dcterms:created>
  <dcterms:modified xsi:type="dcterms:W3CDTF">2021-02-23T07:40:31Z</dcterms:modified>
  <cp:category>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0x010100819A699EFF315A4A8A5920255C5520CF</vt:lpwstr>
  </property>
</Properties>
</file>